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4F4C19-F8A1-1FB1-8A1F-1EF3D368B79F}" v="554" dt="2025-12-11T19:48:37.6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58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349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340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22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990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0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00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062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544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82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576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375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BEC44CD-E290-4D60-A056-5BA05B18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Dice and pins on a board game">
            <a:extLst>
              <a:ext uri="{FF2B5EF4-FFF2-40B4-BE49-F238E27FC236}">
                <a16:creationId xmlns:a16="http://schemas.microsoft.com/office/drawing/2014/main" id="{5ABD774E-BBD4-FF75-9A1D-DFB232A251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5419" r="-2" b="-2"/>
          <a:stretch>
            <a:fillRect/>
          </a:stretch>
        </p:blipFill>
        <p:spPr>
          <a:xfrm>
            <a:off x="-2" y="-4"/>
            <a:ext cx="12192001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2" cy="2450592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>
                <a:solidFill>
                  <a:srgbClr val="FFFFFF"/>
                </a:solidFill>
              </a:rPr>
              <a:t>War Card Game Application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52366" y="4017818"/>
            <a:ext cx="5040785" cy="18287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By: Aaron Hossain, Ehsan Hussain, Arend Markies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2BD20-EC76-6AB5-9E76-92509C6E7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3BF26-662B-5375-D349-1FDC100C1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Each player is given half of a full card deck. (27 cards)</a:t>
            </a:r>
          </a:p>
          <a:p>
            <a:r>
              <a:rPr lang="en-US" dirty="0"/>
              <a:t>They must draw a card and the value must be higher than that of their opponent's. </a:t>
            </a:r>
          </a:p>
          <a:p>
            <a:r>
              <a:rPr lang="en-US" dirty="0"/>
              <a:t>If the values match, a WAR is initiated where each player draws 3 face down cards and battle one more time. Winner takes everything!</a:t>
            </a:r>
          </a:p>
          <a:p>
            <a:r>
              <a:rPr lang="en-US" dirty="0"/>
              <a:t>Jokers beat everything</a:t>
            </a:r>
          </a:p>
        </p:txBody>
      </p:sp>
    </p:spTree>
    <p:extLst>
      <p:ext uri="{BB962C8B-B14F-4D97-AF65-F5344CB8AC3E}">
        <p14:creationId xmlns:p14="http://schemas.microsoft.com/office/powerpoint/2010/main" val="1848340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73F9C-7908-2827-E51E-5F061D20F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Menu</a:t>
            </a:r>
          </a:p>
        </p:txBody>
      </p:sp>
      <p:pic>
        <p:nvPicPr>
          <p:cNvPr id="4" name="Content Placeholder 3" descr="A screenshot of a game&#10;&#10;AI-generated content may be incorrect.">
            <a:extLst>
              <a:ext uri="{FF2B5EF4-FFF2-40B4-BE49-F238E27FC236}">
                <a16:creationId xmlns:a16="http://schemas.microsoft.com/office/drawing/2014/main" id="{7F4B422F-8D1A-37C1-63F6-8B11353D76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115" y="2451608"/>
            <a:ext cx="5023866" cy="29735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38967E-B8AB-250A-FE17-CEAB547849F3}"/>
              </a:ext>
            </a:extLst>
          </p:cNvPr>
          <p:cNvSpPr txBox="1"/>
          <p:nvPr/>
        </p:nvSpPr>
        <p:spPr>
          <a:xfrm>
            <a:off x="6117166" y="2444750"/>
            <a:ext cx="555625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Play: Simply prompts user to a Play option game form where player chooses to play against a bot or player.</a:t>
            </a:r>
          </a:p>
          <a:p>
            <a:endParaRPr lang="en-US" dirty="0"/>
          </a:p>
          <a:p>
            <a:r>
              <a:rPr lang="en-US" dirty="0"/>
              <a:t>About: Shows information about the game and developers.</a:t>
            </a:r>
          </a:p>
          <a:p>
            <a:endParaRPr lang="en-US" dirty="0"/>
          </a:p>
          <a:p>
            <a:r>
              <a:rPr lang="en-US" dirty="0"/>
              <a:t>Settings: Change player names, toggle music on/off and switch languages (</a:t>
            </a:r>
            <a:r>
              <a:rPr lang="en-US" dirty="0" err="1"/>
              <a:t>English,French</a:t>
            </a:r>
            <a:r>
              <a:rPr lang="en-US" dirty="0"/>
              <a:t> and Spanish)</a:t>
            </a:r>
          </a:p>
          <a:p>
            <a:endParaRPr lang="en-US" dirty="0"/>
          </a:p>
          <a:p>
            <a:r>
              <a:rPr lang="en-US" dirty="0"/>
              <a:t>Exit: Closes app</a:t>
            </a:r>
          </a:p>
        </p:txBody>
      </p:sp>
    </p:spTree>
    <p:extLst>
      <p:ext uri="{BB962C8B-B14F-4D97-AF65-F5344CB8AC3E}">
        <p14:creationId xmlns:p14="http://schemas.microsoft.com/office/powerpoint/2010/main" val="3531596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5A012-642A-CA06-4223-843276381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Settings page</a:t>
            </a:r>
          </a:p>
        </p:txBody>
      </p:sp>
      <p:pic>
        <p:nvPicPr>
          <p:cNvPr id="4" name="Content Placeholder 3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C45D421D-01D7-04F3-D91E-9E382594B3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948" y="2007108"/>
            <a:ext cx="6357366" cy="376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25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AC3C3-1F57-3498-59F7-80A4E5484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 page</a:t>
            </a:r>
          </a:p>
        </p:txBody>
      </p:sp>
      <p:pic>
        <p:nvPicPr>
          <p:cNvPr id="4" name="Content Placeholder 3" descr="A screenshot of a card game&#10;&#10;AI-generated content may be incorrect.">
            <a:extLst>
              <a:ext uri="{FF2B5EF4-FFF2-40B4-BE49-F238E27FC236}">
                <a16:creationId xmlns:a16="http://schemas.microsoft.com/office/drawing/2014/main" id="{F2FFB15D-B689-4AB9-4967-9F2F1832E2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241" y="2028275"/>
            <a:ext cx="6115947" cy="376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439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2BD12-F87F-4F79-701D-9EB1112F0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 option menu</a:t>
            </a:r>
          </a:p>
        </p:txBody>
      </p:sp>
      <p:pic>
        <p:nvPicPr>
          <p:cNvPr id="4" name="Content Placeholder 3" descr="A screenshot of a game&#10;&#10;AI-generated content may be incorrect.">
            <a:extLst>
              <a:ext uri="{FF2B5EF4-FFF2-40B4-BE49-F238E27FC236}">
                <a16:creationId xmlns:a16="http://schemas.microsoft.com/office/drawing/2014/main" id="{0C954DB7-C204-B185-E836-99AFCB350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948" y="1837775"/>
            <a:ext cx="6357366" cy="37779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7B110F-D0DB-8AC7-9C78-E913BF28A3B7}"/>
              </a:ext>
            </a:extLst>
          </p:cNvPr>
          <p:cNvSpPr txBox="1"/>
          <p:nvPr/>
        </p:nvSpPr>
        <p:spPr>
          <a:xfrm>
            <a:off x="7365999" y="1481666"/>
            <a:ext cx="4423833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We included validation so user always chooses a game mode AND number of rounds, otherwise user gets a prompt.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A screenshot of a computer error&#10;&#10;AI-generated content may be incorrect.">
            <a:extLst>
              <a:ext uri="{FF2B5EF4-FFF2-40B4-BE49-F238E27FC236}">
                <a16:creationId xmlns:a16="http://schemas.microsoft.com/office/drawing/2014/main" id="{2FFB1409-2219-732B-D603-4BF87A87A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8650" y="2668588"/>
            <a:ext cx="19812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92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F37B9-4EC9-D88B-67F4-BEE4D8894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form</a:t>
            </a:r>
          </a:p>
        </p:txBody>
      </p:sp>
      <p:pic>
        <p:nvPicPr>
          <p:cNvPr id="4" name="Content Placeholder 3" descr="A screenshot of a game&#10;&#10;AI-generated content may be incorrect.">
            <a:extLst>
              <a:ext uri="{FF2B5EF4-FFF2-40B4-BE49-F238E27FC236}">
                <a16:creationId xmlns:a16="http://schemas.microsoft.com/office/drawing/2014/main" id="{50B0D9D2-A6B7-989F-33CD-ECBA7ACF7E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115" y="2144692"/>
            <a:ext cx="5277866" cy="3216994"/>
          </a:xfrm>
          <a:prstGeom prst="rect">
            <a:avLst/>
          </a:prstGeom>
        </p:spPr>
      </p:pic>
      <p:pic>
        <p:nvPicPr>
          <p:cNvPr id="6" name="Picture 5" descr="A screenshot of a game&#10;&#10;AI-generated content may be incorrect.">
            <a:extLst>
              <a:ext uri="{FF2B5EF4-FFF2-40B4-BE49-F238E27FC236}">
                <a16:creationId xmlns:a16="http://schemas.microsoft.com/office/drawing/2014/main" id="{05B04D3F-2216-6B87-8A06-78C86A245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258" y="2142067"/>
            <a:ext cx="5507567" cy="329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069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21248-46B8-9793-BFC3-3FA7766C5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form</a:t>
            </a:r>
          </a:p>
        </p:txBody>
      </p:sp>
      <p:pic>
        <p:nvPicPr>
          <p:cNvPr id="4" name="Content Placeholder 3" descr="A screenshot of a game&#10;&#10;AI-generated content may be incorrect.">
            <a:extLst>
              <a:ext uri="{FF2B5EF4-FFF2-40B4-BE49-F238E27FC236}">
                <a16:creationId xmlns:a16="http://schemas.microsoft.com/office/drawing/2014/main" id="{0862623F-1BD4-078D-C15C-38F38E9F10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948" y="1880108"/>
            <a:ext cx="7352199" cy="435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909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B3DB8-F609-1961-E6D7-4EA49603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89197-76E6-C87E-D585-8A4622D7B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1933025"/>
            <a:ext cx="11155680" cy="376732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/>
              <a:t>Working on managing music throughout the app and playing the right audio in the right form. Also transitioning between forms like main menu to settings. </a:t>
            </a:r>
          </a:p>
          <a:p>
            <a:endParaRPr lang="en-US" dirty="0"/>
          </a:p>
          <a:p>
            <a:r>
              <a:rPr lang="en-US" dirty="0"/>
              <a:t>Implementing game logic and mapping each card object to an image. Also card flip animation was very challenging. </a:t>
            </a:r>
          </a:p>
          <a:p>
            <a:endParaRPr lang="en-US" dirty="0"/>
          </a:p>
          <a:p>
            <a:r>
              <a:rPr lang="en-US" dirty="0"/>
              <a:t>Localization </a:t>
            </a:r>
          </a:p>
          <a:p>
            <a:endParaRPr lang="en-US" dirty="0"/>
          </a:p>
          <a:p>
            <a:r>
              <a:rPr lang="en-US" dirty="0"/>
              <a:t>Player names in Settings page and making sure it saves for when a game is started. </a:t>
            </a:r>
          </a:p>
          <a:p>
            <a:endParaRPr lang="en-US" dirty="0"/>
          </a:p>
          <a:p>
            <a:r>
              <a:rPr lang="en-US" dirty="0"/>
              <a:t>Closing the application (in another form other than menu)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708370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GestaltVTI</vt:lpstr>
      <vt:lpstr>War Card Game Application</vt:lpstr>
      <vt:lpstr>Rules</vt:lpstr>
      <vt:lpstr>Main Menu</vt:lpstr>
      <vt:lpstr>Settings page</vt:lpstr>
      <vt:lpstr>Info page</vt:lpstr>
      <vt:lpstr>Play option menu</vt:lpstr>
      <vt:lpstr>Game form</vt:lpstr>
      <vt:lpstr>End form</vt:lpstr>
      <vt:lpstr>Challenges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99</cp:revision>
  <dcterms:created xsi:type="dcterms:W3CDTF">2025-12-11T19:32:50Z</dcterms:created>
  <dcterms:modified xsi:type="dcterms:W3CDTF">2025-12-11T19:53:19Z</dcterms:modified>
</cp:coreProperties>
</file>